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Anton" pitchFamily="2" charset="0"/>
      <p:regular r:id="rId20"/>
    </p:embeddedFont>
    <p:embeddedFont>
      <p:font typeface="Poppins" panose="000005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a099a28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g21a099a28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a099a28a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g21a099a28a1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a099a28a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g21a099a28a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a099a28a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g21a099a28a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a099a28a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g21a099a28a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0" y="-3544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l="22681" t="29227" r="2635" b="6480"/>
          <a:stretch/>
        </p:blipFill>
        <p:spPr>
          <a:xfrm>
            <a:off x="918178" y="1342575"/>
            <a:ext cx="7307636" cy="353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3797100" y="769875"/>
            <a:ext cx="1549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s-419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¿Qué es la nube? </a:t>
            </a:r>
            <a:endParaRPr sz="1600" b="0" i="0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4">
            <a:alphaModFix/>
          </a:blip>
          <a:srcRect l="24386" t="29265" r="2486" b="8479"/>
          <a:stretch/>
        </p:blipFill>
        <p:spPr>
          <a:xfrm>
            <a:off x="654950" y="1129250"/>
            <a:ext cx="7834099" cy="37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571200" y="642750"/>
            <a:ext cx="274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Principales actores en la nube: </a:t>
            </a:r>
            <a:endParaRPr sz="1600" b="0" i="0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8175" y="732750"/>
            <a:ext cx="6967649" cy="42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5"/>
          <p:cNvSpPr txBox="1"/>
          <p:nvPr/>
        </p:nvSpPr>
        <p:spPr>
          <a:xfrm>
            <a:off x="554275" y="382500"/>
            <a:ext cx="208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Data Engineering: </a:t>
            </a:r>
            <a:endParaRPr sz="1600" b="0" i="0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849" y="955200"/>
            <a:ext cx="7884000" cy="39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77937" y="875775"/>
            <a:ext cx="4588124" cy="415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628650" y="642750"/>
            <a:ext cx="208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Data Science: </a:t>
            </a:r>
            <a:endParaRPr sz="1600" b="0" i="0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/>
        </p:nvSpPr>
        <p:spPr>
          <a:xfrm>
            <a:off x="628650" y="642750"/>
            <a:ext cx="208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419" sz="1600" b="0" i="0" u="none" strike="noStrike" cap="none">
                <a:solidFill>
                  <a:srgbClr val="000000"/>
                </a:solidFill>
                <a:highlight>
                  <a:srgbClr val="FFFFFF"/>
                </a:highlight>
                <a:latin typeface="Anton"/>
                <a:ea typeface="Anton"/>
                <a:cs typeface="Anton"/>
                <a:sym typeface="Anton"/>
              </a:rPr>
              <a:t>Data Visualization: </a:t>
            </a:r>
            <a:endParaRPr sz="1600" b="0" i="0" u="none" strike="noStrike" cap="non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01763" y="1080500"/>
            <a:ext cx="6140474" cy="387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6363" y="-399025"/>
            <a:ext cx="1727273" cy="17272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8"/>
          <p:cNvSpPr txBox="1"/>
          <p:nvPr/>
        </p:nvSpPr>
        <p:spPr>
          <a:xfrm>
            <a:off x="1869500" y="1603950"/>
            <a:ext cx="5361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nton"/>
              <a:buAutoNum type="arabicPeriod"/>
            </a:pPr>
            <a:r>
              <a:rPr lang="es-419" sz="1800">
                <a:latin typeface="Anton"/>
                <a:ea typeface="Anton"/>
                <a:cs typeface="Anton"/>
                <a:sym typeface="Anton"/>
              </a:rPr>
              <a:t>¿Dónde están ubicados geográficamente?</a:t>
            </a:r>
            <a:endParaRPr sz="1800">
              <a:latin typeface="Anton"/>
              <a:ea typeface="Anton"/>
              <a:cs typeface="Anton"/>
              <a:sym typeface="Anto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nton"/>
              <a:buAutoNum type="arabicPeriod"/>
            </a:pPr>
            <a:r>
              <a:rPr lang="es-419" sz="1800">
                <a:latin typeface="Anton"/>
                <a:ea typeface="Anton"/>
                <a:cs typeface="Anton"/>
                <a:sym typeface="Anton"/>
              </a:rPr>
              <a:t>Conocimientos Previos sobre Datos.</a:t>
            </a:r>
            <a:endParaRPr sz="1800">
              <a:latin typeface="Anton"/>
              <a:ea typeface="Anton"/>
              <a:cs typeface="Anton"/>
              <a:sym typeface="Anton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Anton"/>
              <a:buAutoNum type="arabicPeriod"/>
            </a:pPr>
            <a:r>
              <a:rPr lang="es-419" sz="1800">
                <a:latin typeface="Anton"/>
                <a:ea typeface="Anton"/>
                <a:cs typeface="Anton"/>
                <a:sym typeface="Anton"/>
              </a:rPr>
              <a:t>¿Por qué elegiste este curso?</a:t>
            </a:r>
            <a:endParaRPr sz="1800"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4582" y="3353797"/>
            <a:ext cx="234177" cy="19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94582" y="3617038"/>
            <a:ext cx="227395" cy="1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21977" y="3616688"/>
            <a:ext cx="4315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 b="0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https://www.linkedin.com/in/campiasjuan/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3130038" y="3357078"/>
            <a:ext cx="3578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 b="0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campiasjuan@</a:t>
            </a:r>
            <a:r>
              <a:rPr lang="es-419" sz="1200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gmail</a:t>
            </a:r>
            <a:r>
              <a:rPr lang="es-419" sz="1200" b="0" i="0" u="none" strike="noStrike" cap="non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.com.ar</a:t>
            </a:r>
            <a:endParaRPr sz="1200" b="0" i="0" u="none" strike="noStrike" cap="none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849821" y="2713963"/>
            <a:ext cx="4138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419" sz="19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Juan Ignacio Campias</a:t>
            </a:r>
            <a:endParaRPr sz="1900" b="1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2849820" y="2982864"/>
            <a:ext cx="217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419" sz="1400" b="1" i="0" u="none" strike="noStrike" cap="none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Data Engineer</a:t>
            </a:r>
            <a:endParaRPr sz="1400" b="1" i="0" u="none" strike="noStrike" cap="none">
              <a:solidFill>
                <a:srgbClr val="00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6">
            <a:alphaModFix/>
          </a:blip>
          <a:srcRect l="7289" t="9950" r="11810"/>
          <a:stretch/>
        </p:blipFill>
        <p:spPr>
          <a:xfrm>
            <a:off x="3708375" y="844475"/>
            <a:ext cx="1727250" cy="17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7">
            <a:alphaModFix/>
          </a:blip>
          <a:srcRect l="8264" t="9616" r="75056" b="80206"/>
          <a:stretch/>
        </p:blipFill>
        <p:spPr>
          <a:xfrm>
            <a:off x="3650725" y="4042200"/>
            <a:ext cx="1842550" cy="6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450" y="966785"/>
            <a:ext cx="651510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0464" y="939225"/>
            <a:ext cx="6723075" cy="36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000" y="927950"/>
            <a:ext cx="7031150" cy="3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338" y="1052025"/>
            <a:ext cx="7179326" cy="34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1800" y="759525"/>
            <a:ext cx="7510425" cy="39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2300" y="654350"/>
            <a:ext cx="6763725" cy="41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8363" y="-511825"/>
            <a:ext cx="1727273" cy="172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62050" y="1493885"/>
            <a:ext cx="6619875" cy="29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2905950" y="769050"/>
            <a:ext cx="3332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419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 de tabla en SQL Server</a:t>
            </a: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Presentación en pantalla (16:9)</PresentationFormat>
  <Paragraphs>13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Anton</vt:lpstr>
      <vt:lpstr>Poppins</vt:lpstr>
      <vt:lpstr>Simple Dark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COREBI</cp:lastModifiedBy>
  <cp:revision>1</cp:revision>
  <dcterms:modified xsi:type="dcterms:W3CDTF">2023-04-25T21:11:29Z</dcterms:modified>
</cp:coreProperties>
</file>